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8" r:id="rId5"/>
    <p:sldId id="266" r:id="rId6"/>
    <p:sldId id="267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33" d="100"/>
          <a:sy n="33" d="100"/>
        </p:scale>
        <p:origin x="-2622" y="-12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4214818"/>
            <a:ext cx="69043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Использование современных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образовательных технологий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учебно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тренировочном процессе 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занятиях по рукопашному бою 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usskiy_pukopashniy_bo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7166"/>
            <a:ext cx="5038720" cy="3845778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1285860"/>
            <a:ext cx="749185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Педагогическая технология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это область знаний,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включающая методы, средства, теорию использования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достижения целей обучения (Т.С. Назарова).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wiki.soiro.ru/images/%D0%9F%D0%B5%D0%B4%D0%B0%D0%B3%D0%BE%D0%B3%D0%B8%D1%87%D0%B5%D1%81%D0%BA%D0%B8%D0%B5_%D1%82%D0%B5%D1%85%D0%BD%D0%BE%D0%BB%D0%BE%D0%B3%D0%B8%D0%B8_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3071810"/>
            <a:ext cx="2928914" cy="2684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500042"/>
            <a:ext cx="8469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1643050"/>
            <a:ext cx="3772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Здоровьесберегающая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технология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428868"/>
            <a:ext cx="4283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Личностно-ориентированное обучение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357562"/>
            <a:ext cx="2792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Проблемное обучение.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14" y="4143380"/>
            <a:ext cx="2456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4. Игровые технологии</a:t>
            </a:r>
          </a:p>
        </p:txBody>
      </p:sp>
      <p:pic>
        <p:nvPicPr>
          <p:cNvPr id="10" name="Рисунок 9" descr="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1678" y="928670"/>
            <a:ext cx="1761244" cy="1266860"/>
          </a:xfrm>
          <a:prstGeom prst="rect">
            <a:avLst/>
          </a:prstGeom>
        </p:spPr>
      </p:pic>
      <p:pic>
        <p:nvPicPr>
          <p:cNvPr id="1026" name="Picture 2" descr="C:\Users\Admin 1\Desktop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643314"/>
            <a:ext cx="1234819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643042" y="2071678"/>
            <a:ext cx="6286544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проведение массовых соревнований для юных спортсменов ДЮСШ, особенно по общей физической подготовке в формате </a:t>
            </a: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онлайн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организация и проведение всевозможных конкурсов, стимулирующих деятельность тренеров и воспитанников;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показательные выступления, спортивные фестивали и праздники;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ru-RU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 «мастер-классы»;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214290"/>
            <a:ext cx="67072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Формы внедрения новых образовательных технологий в деятельности ДЮСШ следующие: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s://img2.freepng.ru/20180218/hkw/kisspng-arrow-conceptdraw-pro-presentation-clip-art-interaction-cliparts-5a89a7bc2069d3.13129225151897081213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000240"/>
            <a:ext cx="2571736" cy="125729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43174" y="357166"/>
            <a:ext cx="3770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Взаимодействие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57224" y="2143116"/>
            <a:ext cx="3143272" cy="9286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Тренер-преподаватель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071934" y="3000372"/>
            <a:ext cx="3143272" cy="9286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Обучающийся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857752" y="1428736"/>
            <a:ext cx="3143272" cy="928694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Родители</a:t>
            </a:r>
            <a:endParaRPr lang="ru-RU" dirty="0"/>
          </a:p>
        </p:txBody>
      </p:sp>
      <p:pic>
        <p:nvPicPr>
          <p:cNvPr id="22536" name="Picture 8" descr="https://aptecki.net/wp-content/uploads/2020/02/kartinka-deti-i-roditeli-schastlivy-druzhnaya-sem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8131" y="2500306"/>
            <a:ext cx="1535869" cy="1023913"/>
          </a:xfrm>
          <a:prstGeom prst="rect">
            <a:avLst/>
          </a:prstGeom>
          <a:noFill/>
        </p:spPr>
      </p:pic>
      <p:pic>
        <p:nvPicPr>
          <p:cNvPr id="2050" name="Picture 2" descr="C:\Users\Admin 1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143380"/>
            <a:ext cx="1297779" cy="1730372"/>
          </a:xfrm>
          <a:prstGeom prst="rect">
            <a:avLst/>
          </a:prstGeom>
          <a:noFill/>
        </p:spPr>
      </p:pic>
      <p:pic>
        <p:nvPicPr>
          <p:cNvPr id="2051" name="Picture 3" descr="C:\Users\Admin 1\Desktop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4572008"/>
            <a:ext cx="1455279" cy="1943070"/>
          </a:xfrm>
          <a:prstGeom prst="rect">
            <a:avLst/>
          </a:prstGeom>
          <a:noFill/>
        </p:spPr>
      </p:pic>
      <p:pic>
        <p:nvPicPr>
          <p:cNvPr id="2052" name="Picture 4" descr="C:\Users\Admin 1\Desktop\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286256"/>
            <a:ext cx="1403747" cy="1871663"/>
          </a:xfrm>
          <a:prstGeom prst="rect">
            <a:avLst/>
          </a:prstGeom>
          <a:noFill/>
        </p:spPr>
      </p:pic>
      <p:pic>
        <p:nvPicPr>
          <p:cNvPr id="2053" name="Picture 5" descr="C:\Users\Admin 1\Desktop\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429124" y="4562506"/>
            <a:ext cx="1721621" cy="2295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mypresentation.ru/documents_5/8e80d086c62554e09c640c13b0f4411d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8096275" cy="6072206"/>
          </a:xfrm>
          <a:prstGeom prst="rect">
            <a:avLst/>
          </a:prstGeom>
          <a:noFill/>
        </p:spPr>
      </p:pic>
      <p:pic>
        <p:nvPicPr>
          <p:cNvPr id="3074" name="Picture 2" descr="C:\Users\Admin 1\Desktop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72074"/>
            <a:ext cx="996557" cy="1328743"/>
          </a:xfrm>
          <a:prstGeom prst="rect">
            <a:avLst/>
          </a:prstGeom>
          <a:noFill/>
        </p:spPr>
      </p:pic>
      <p:pic>
        <p:nvPicPr>
          <p:cNvPr id="3075" name="Picture 3" descr="C:\Users\Admin 1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5072074"/>
            <a:ext cx="996539" cy="13287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646" t="27500" r="35937" b="34166"/>
          <a:stretch>
            <a:fillRect/>
          </a:stretch>
        </p:blipFill>
        <p:spPr bwMode="auto">
          <a:xfrm>
            <a:off x="642910" y="785793"/>
            <a:ext cx="3500462" cy="236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9167" t="25833" r="44270" b="35833"/>
          <a:stretch>
            <a:fillRect/>
          </a:stretch>
        </p:blipFill>
        <p:spPr bwMode="auto">
          <a:xfrm>
            <a:off x="5143504" y="0"/>
            <a:ext cx="364333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 l="28646" t="37500" r="35416" b="22500"/>
          <a:stretch>
            <a:fillRect/>
          </a:stretch>
        </p:blipFill>
        <p:spPr bwMode="auto">
          <a:xfrm>
            <a:off x="1000100" y="4071942"/>
            <a:ext cx="3714776" cy="258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Admin 1\Desktop\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3857628"/>
            <a:ext cx="1843064" cy="2457419"/>
          </a:xfrm>
          <a:prstGeom prst="rect">
            <a:avLst/>
          </a:prstGeom>
          <a:noFill/>
        </p:spPr>
      </p:pic>
      <p:pic>
        <p:nvPicPr>
          <p:cNvPr id="1028" name="Picture 4" descr="C:\Users\Admin 1\Desktop\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28" y="4500570"/>
            <a:ext cx="1178709" cy="1571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103</TotalTime>
  <Words>114</Words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 1</dc:creator>
  <cp:lastModifiedBy>Admin 1</cp:lastModifiedBy>
  <cp:revision>17</cp:revision>
  <dcterms:created xsi:type="dcterms:W3CDTF">2021-01-21T04:35:10Z</dcterms:created>
  <dcterms:modified xsi:type="dcterms:W3CDTF">2021-01-21T12:20:46Z</dcterms:modified>
</cp:coreProperties>
</file>